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6360-539E-4166-9D61-AA33F2B01820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896B-4429-40A7-9F76-928FD167BF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6360-539E-4166-9D61-AA33F2B01820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896B-4429-40A7-9F76-928FD167BF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6360-539E-4166-9D61-AA33F2B01820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896B-4429-40A7-9F76-928FD167BF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6360-539E-4166-9D61-AA33F2B01820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896B-4429-40A7-9F76-928FD167BF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6360-539E-4166-9D61-AA33F2B01820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896B-4429-40A7-9F76-928FD167BF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6360-539E-4166-9D61-AA33F2B01820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896B-4429-40A7-9F76-928FD167BF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6360-539E-4166-9D61-AA33F2B01820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896B-4429-40A7-9F76-928FD167BF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6360-539E-4166-9D61-AA33F2B01820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896B-4429-40A7-9F76-928FD167BF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6360-539E-4166-9D61-AA33F2B01820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896B-4429-40A7-9F76-928FD167BF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6360-539E-4166-9D61-AA33F2B01820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896B-4429-40A7-9F76-928FD167BF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6360-539E-4166-9D61-AA33F2B01820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896B-4429-40A7-9F76-928FD167BF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E6360-539E-4166-9D61-AA33F2B01820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2896B-4429-40A7-9F76-928FD167BF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0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144"/>
            <a:ext cx="9144000" cy="68762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188640"/>
            <a:ext cx="604867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Муниципальное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казенное дошкольное образовательное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учреждение детский сад «Радуга»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cap="small" dirty="0" smtClean="0">
                <a:latin typeface="Times New Roman" pitchFamily="18" charset="0"/>
                <a:cs typeface="Times New Roman" pitchFamily="18" charset="0"/>
              </a:rPr>
              <a:t>КРАТКАЯ ПРЕЗЕНТАЦИЯ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АДАПТИРОВАННОЙ ОСНОВНОЙ ОБРАЗОВАТЕЛЬНОЙ ПРОГРАММЫ ДОШКОЛЬНОГО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ОБРАЗОВАНИЯ ДЛЯ ДЕТЕЙ РАННЕГО И ДОШКОЛЬНОГО ВОЗРАСТА С ЗАДЕРЖКОЙ ПСИХИЧЕСКОГО РАЗВИТИЯ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cap="small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cap="small" dirty="0">
                <a:latin typeface="Times New Roman" pitchFamily="18" charset="0"/>
                <a:cs typeface="Times New Roman" pitchFamily="18" charset="0"/>
              </a:rPr>
            </a:br>
            <a:endParaRPr lang="ru-RU" sz="2400" b="1" cap="small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cap="small" dirty="0" err="1"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2400" b="1" cap="small" dirty="0">
                <a:latin typeface="Times New Roman" pitchFamily="18" charset="0"/>
                <a:cs typeface="Times New Roman" pitchFamily="18" charset="0"/>
              </a:rPr>
              <a:t>. Пряжа </a:t>
            </a:r>
          </a:p>
          <a:p>
            <a:pPr algn="ctr"/>
            <a:r>
              <a:rPr lang="ru-RU" sz="2400" b="1" cap="small" dirty="0">
                <a:latin typeface="Times New Roman" pitchFamily="18" charset="0"/>
                <a:cs typeface="Times New Roman" pitchFamily="18" charset="0"/>
              </a:rPr>
              <a:t>2018 г.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144"/>
            <a:ext cx="9144000" cy="68762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9512" y="197346"/>
            <a:ext cx="583264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Взаимодействие педагогического коллектива с семьями дошкольников с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задержкой психического развития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  <a:tabLst>
                <a:tab pos="1174750" algn="l"/>
              </a:tabLst>
            </a:pPr>
            <a:endParaRPr lang="ru-RU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  <a:tabLst>
                <a:tab pos="11747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Формы организации психолого-педагогической помощи семье.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17475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Коллективные формы взаимодействия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11747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Групповые родительские собрания;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1174750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День открытых дверей»;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11747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Проведение детских праздников и «Досугов».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17475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Индивидуальные формы работы.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11747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Анкетирование и опросы.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11747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Беседы и консультации специалистов.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144"/>
            <a:ext cx="9144000" cy="68762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1520" y="332656"/>
            <a:ext cx="61926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201613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Формы наглядного информационного обеспечения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2016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Информационные стенды и тематические выставки. Стационарные и передвижные стенды и выставки размещаются в удобных для родителей местах;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2016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Выставки детских работ.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016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Открытые занятия специалистов и воспитателей;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4.Новые (внедряемые в ОУ) формы;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4.1.Совместные и семейные проекты различной направленности;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l"/>
              </a:tabLst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4.2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Опосредованное интернет общение. Создание интернет - пространства групп, электронной почты для родителей.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144"/>
            <a:ext cx="9144000" cy="68762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1520" y="476672"/>
            <a:ext cx="5544616" cy="5757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дня и распорядок</a:t>
            </a:r>
          </a:p>
          <a:p>
            <a:pPr indent="-37465"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Times New Roman"/>
              </a:rPr>
              <a:t>Все возрастные группы детского сада работают по двум временным режимам: </a:t>
            </a:r>
            <a:r>
              <a:rPr lang="ru-RU" sz="2400" b="1" dirty="0" smtClean="0">
                <a:latin typeface="Times New Roman"/>
                <a:ea typeface="Times New Roman"/>
              </a:rPr>
              <a:t>1</a:t>
            </a:r>
            <a:r>
              <a:rPr lang="ru-RU" sz="2400" dirty="0" smtClean="0">
                <a:latin typeface="Times New Roman"/>
                <a:ea typeface="Times New Roman"/>
              </a:rPr>
              <a:t> </a:t>
            </a:r>
            <a:r>
              <a:rPr lang="ru-RU" sz="2400" b="1" dirty="0" smtClean="0">
                <a:latin typeface="Times New Roman"/>
                <a:ea typeface="Times New Roman"/>
              </a:rPr>
              <a:t>период</a:t>
            </a:r>
            <a:r>
              <a:rPr lang="ru-RU" sz="2400" dirty="0" smtClean="0">
                <a:latin typeface="Times New Roman"/>
                <a:ea typeface="Times New Roman"/>
              </a:rPr>
              <a:t> </a:t>
            </a:r>
            <a:r>
              <a:rPr lang="ru-RU" sz="2400" b="1" dirty="0" smtClean="0">
                <a:latin typeface="Times New Roman"/>
                <a:ea typeface="Times New Roman"/>
              </a:rPr>
              <a:t>(с</a:t>
            </a:r>
            <a:r>
              <a:rPr lang="ru-RU" sz="2400" dirty="0" smtClean="0">
                <a:latin typeface="Times New Roman"/>
                <a:ea typeface="Times New Roman"/>
              </a:rPr>
              <a:t> </a:t>
            </a:r>
            <a:r>
              <a:rPr lang="ru-RU" sz="2400" b="1" dirty="0" smtClean="0">
                <a:latin typeface="Times New Roman"/>
                <a:ea typeface="Times New Roman"/>
              </a:rPr>
              <a:t>1сентября по</a:t>
            </a:r>
            <a:r>
              <a:rPr lang="ru-RU" sz="2400" dirty="0" smtClean="0">
                <a:latin typeface="Times New Roman"/>
                <a:ea typeface="Times New Roman"/>
              </a:rPr>
              <a:t> </a:t>
            </a:r>
            <a:r>
              <a:rPr lang="ru-RU" sz="2400" b="1" dirty="0" smtClean="0">
                <a:latin typeface="Times New Roman"/>
                <a:ea typeface="Times New Roman"/>
              </a:rPr>
              <a:t>31</a:t>
            </a:r>
            <a:r>
              <a:rPr lang="ru-RU" sz="2400" dirty="0" smtClean="0">
                <a:latin typeface="Times New Roman"/>
                <a:ea typeface="Times New Roman"/>
              </a:rPr>
              <a:t> </a:t>
            </a:r>
            <a:r>
              <a:rPr lang="ru-RU" sz="2400" b="1" dirty="0" smtClean="0">
                <a:latin typeface="Times New Roman"/>
                <a:ea typeface="Times New Roman"/>
              </a:rPr>
              <a:t>мая)</a:t>
            </a:r>
            <a:r>
              <a:rPr lang="ru-RU" sz="2400" dirty="0" smtClean="0">
                <a:latin typeface="Times New Roman"/>
                <a:ea typeface="Times New Roman"/>
              </a:rPr>
              <a:t> и</a:t>
            </a:r>
          </a:p>
          <a:p>
            <a:pPr>
              <a:lnSpc>
                <a:spcPts val="245"/>
              </a:lnSpc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Times New Roman"/>
              </a:rPr>
              <a:t> </a:t>
            </a:r>
          </a:p>
          <a:p>
            <a:pPr algn="just">
              <a:lnSpc>
                <a:spcPct val="103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/>
                <a:ea typeface="Times New Roman"/>
              </a:rPr>
              <a:t>2 период (с 1 июня – 31 августа). </a:t>
            </a:r>
            <a:r>
              <a:rPr lang="ru-RU" sz="2400" dirty="0" smtClean="0">
                <a:latin typeface="Times New Roman"/>
                <a:ea typeface="Times New Roman"/>
              </a:rPr>
              <a:t>Для воспитанников, вновь поступающих в ДОУ, в дни каникул, а также на период карантинных мероприятий предполагается </a:t>
            </a:r>
            <a:r>
              <a:rPr lang="ru-RU" sz="2400" b="1" dirty="0" smtClean="0">
                <a:latin typeface="Times New Roman"/>
                <a:ea typeface="Times New Roman"/>
              </a:rPr>
              <a:t>гибкий режим,</a:t>
            </a:r>
            <a:r>
              <a:rPr lang="ru-RU" sz="2400" dirty="0" smtClean="0">
                <a:latin typeface="Times New Roman"/>
                <a:ea typeface="Times New Roman"/>
              </a:rPr>
              <a:t> учитывающий все возможные нестандартные ситуации: плохую погоду, желание родителей приводить и забирать ребенка в удобное для них время, карантины и периоды повышенной заболеваемости.</a:t>
            </a:r>
            <a:endParaRPr lang="ru-RU" sz="2400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144"/>
            <a:ext cx="9144000" cy="68762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1520" y="332656"/>
            <a:ext cx="52565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Учреждение осуществляет образовательную деятельность </a:t>
            </a:r>
            <a:endParaRPr lang="en-US" sz="24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ctr"/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по следующим адресам:</a:t>
            </a:r>
          </a:p>
          <a:p>
            <a:pPr marL="447675" lvl="0"/>
            <a:endParaRPr lang="en-US" sz="2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790575" lvl="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здание № 1 - 186120, Республика Карелия, </a:t>
            </a:r>
            <a:r>
              <a:rPr lang="ru-RU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Пряжинский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р-он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пгт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 Пряжа, ул. Мелентьевой, д. 7.</a:t>
            </a:r>
          </a:p>
          <a:p>
            <a:pPr marL="790575" lvl="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здание № 2 - 186120, Республика Карелия, </a:t>
            </a:r>
            <a:r>
              <a:rPr lang="ru-RU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Пряжинский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р-он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пгт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 Пряжа, ул. Гористая, д.4.</a:t>
            </a:r>
          </a:p>
          <a:p>
            <a:pPr marL="790575" lvl="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здание № 3 - 186120, Республика Карелия, </a:t>
            </a:r>
            <a:r>
              <a:rPr lang="ru-RU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Пряжинский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р-он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пгт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 Пряжа, ул. Петрозаводская, д. 16.</a:t>
            </a:r>
            <a:endParaRPr lang="ru-RU" sz="24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62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9512" y="2060848"/>
            <a:ext cx="61206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8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144"/>
            <a:ext cx="9144000" cy="68762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332656"/>
            <a:ext cx="6372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Адаптированная образовательная программа (далее АООП)  -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образовательная программа,  адаптированная для обучения воспитанников с ограниченными возможностями здоровья (задержкой психического развития) с учетом особенностей их психофизического развития, индивидуальных возможностей и обеспечивающая коррекцию нарушения развития и социальную адаптацию указанных лиц. 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144"/>
            <a:ext cx="9144000" cy="68762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1520" y="260648"/>
            <a:ext cx="56166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Целью АООП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является проектирование модели образовательной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развивающей психолого-педагогической работы, максимально обеспечивающей создание условий для развития детей ЗПР дошкольного возраста в группах компенсирующей и комбинированной направленности, их позитивной социализации, интеллектуального, социально-личностного, художественно-эстетического и физического развития на основе сотрудничества со взрослыми и сверстниками в соответствующих возрасту видах деятельности.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8287"/>
            <a:ext cx="9144000" cy="687628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1520" y="332656"/>
            <a:ext cx="56166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0"/>
            <a:ext cx="568863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 реализации АООП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является обеспечение условий для дошкольного образования детей раннего и дошкольного возраста с задержкой психического развития с учетом их индивидуально-типологических особенностей и особых образовательных потребностей. Реализация программы предполагает психолого-педагогическую и коррекционно-развивающую поддержку позитивной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социализации, развития личности детей дошкольного возраста с ЗПР, формирование и развитие компетенций, обеспечивающих преемственность между первым (дошкольным) и вторым этапом (начальной школой) образования.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144"/>
            <a:ext cx="9144000" cy="68762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260648"/>
            <a:ext cx="60121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 программы: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благоприятных условий для всестороннего развития и образования детей с ЗПР в соответствии с их возрастными, индивидуально-типологическими особенностями и особыми образовательными потребностями; амплификации образовательных воздействий.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оптимальных условий для охраны и укрепления физического и психического здоровья детей с ЗПР;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психолого-педагогических условий для развития способностей и личностного потенциала каждого ребенка как субъекта отношений с самим собой, с другими детьми, взрослыми и окружающим миром;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целенаправленное комплексное психолого-педагогическое сопровождение ребёнка с ЗПР и квалифицированная коррекция недостатков в развитии.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144"/>
            <a:ext cx="9144000" cy="68762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9512" y="260648"/>
            <a:ext cx="547260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благоприятных условий для всестороннего развития и образования детей с ЗПР в соответствии с их возрастными, индивидуально-типологическими особенностями и особыми образовательными потребностями; амплификации образовательных воздействий.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оптимальных условий для охраны и укрепления физического и психического здоровья детей с ЗПР;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психолого-педагогических условий для развития способностей и личностного потенциала каждого ребенка как субъекта отношений с самим собой, с другими детьми, взрослыми и окружающим миром;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целенаправленное комплексное психолого-педагогическое сопровождение ребёнка с ЗПР и квалифицированная коррекция недостатков в развитии.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144"/>
            <a:ext cx="9144000" cy="68762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188641"/>
            <a:ext cx="63722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  <a:tabLst>
                <a:tab pos="10636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Условия реализации АООП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0636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коррекционно-развивающая направленность воспитания и обучения, способствующая, как общему развитию ребенка, так и компенсации индивидуальных недостатков развития;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0636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образовательного процесса с учетом особых образовательных потребностей ребенка с ЗПР, выявленных в процессе специального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педагогического изучения особенностей развития ребенка, его компетенций; создание особой образовательной среды и психологического микроклимата в группе с учетом особенностей здоровья ребенка и функционального состояние его нервной системы;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0636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преемственность в работе учителя-дефектолога, учителя-логопеда, педагога - психолога, воспитателей, музыкального руководителя, инструктора по ФИЗО;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0636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«пошаговое «предъявление материала, дозированная помощь взрослого, использование специальных методов, приемов и средств, способствующих достижению минимально возможного уровня, позволяющего действовать ребенку самостоятельно;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0636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проведение непрерывного мониторинга развития ребенка и качества освоения Программы в специально созданных условиях;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0636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сетевое взаимодействие с ПМПК и сторонними организациями (медицинскими, образовательными, общественными, социальными, научными и др. учреждениями) для повышения эффективности реализации задач Программы;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0636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установление продуктивного взаимодействия семьи и дошкольной образовательной организации, активизация ресурсов семьи; комплексное сопровождение семьи ребенка с ЗПР командой специалистов;</a:t>
            </a:r>
            <a:endParaRPr kumimoji="0" lang="ru-RU" sz="1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1" indent="-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Tx/>
              <a:buChar char="•"/>
              <a:tabLst>
                <a:tab pos="10636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осуществление контроля за эффективностью реализации Программы со стороны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психолого-медико-педагогического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консилиума дошкольной образовательной организации. </a:t>
            </a:r>
            <a:endParaRPr kumimoji="0" lang="ru-RU" sz="1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144"/>
            <a:ext cx="9144000" cy="68762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332656"/>
            <a:ext cx="583264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 программы коррекционной работы с детьми с ЗПР и ее структурные компоненты.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Диагностический модуль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Коррекционно-развивающий модуль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Консультативно-просветительский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Социально-педагогический модуль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144"/>
            <a:ext cx="9144000" cy="68762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764704"/>
            <a:ext cx="59401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8576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Категория детей, на которых ориентирована АООП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МКДОУ детский сад «Радуга» обеспечивает воспитание, обучение и развитие детей с 1,5 лет до 8 лет. Формат образовательных услуг, оказываемых организацией, обусловлен наличием социального заказа, требованиями ФГОС ДО и педагогическими возможностями образовательной организации.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857</Words>
  <Application>Microsoft Office PowerPoint</Application>
  <PresentationFormat>Экран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808272</dc:creator>
  <cp:lastModifiedBy>808272</cp:lastModifiedBy>
  <cp:revision>3</cp:revision>
  <dcterms:created xsi:type="dcterms:W3CDTF">2018-11-19T10:15:26Z</dcterms:created>
  <dcterms:modified xsi:type="dcterms:W3CDTF">2018-11-19T10:48:41Z</dcterms:modified>
</cp:coreProperties>
</file>